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56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57" r:id="rId12"/>
    <p:sldId id="258" r:id="rId13"/>
    <p:sldId id="259" r:id="rId14"/>
    <p:sldId id="260" r:id="rId15"/>
    <p:sldId id="261" r:id="rId16"/>
    <p:sldId id="262" r:id="rId17"/>
    <p:sldId id="264" r:id="rId18"/>
    <p:sldId id="263" r:id="rId19"/>
    <p:sldId id="265" r:id="rId20"/>
    <p:sldId id="267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2D3F72-B13D-408C-9584-16A3D8191FFC}" type="datetimeFigureOut">
              <a:rPr lang="en-US" smtClean="0"/>
              <a:pPr/>
              <a:t>5/7/2008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4B551D-242B-4B98-B1C0-5A9FA58204E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4C8427-42CB-41EC-B6AF-B1DCB7F8DAF9}" type="datetimeFigureOut">
              <a:rPr lang="en-US" smtClean="0"/>
              <a:pPr/>
              <a:t>5/7/2008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BB5EEF-A819-4232-BE51-FF3FB22525F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BB5EEF-A819-4232-BE51-FF3FB22525F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gray">
      <p:bgPr>
        <a:blipFill dpi="0" rotWithShape="0">
          <a:blip r:embed="rId2"/>
          <a:srcRect/>
          <a:stretch>
            <a:fillRect/>
          </a:stretch>
        </a:blip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2895600"/>
            <a:ext cx="8839200" cy="1303338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4191000"/>
            <a:ext cx="8839200" cy="914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b="1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2478" name="Rectangle 1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876A2D62-8188-4184-93E7-92B5A8F96B16}" type="datetimeFigureOut">
              <a:rPr lang="en-US" smtClean="0"/>
              <a:pPr/>
              <a:t>5/7/2008</a:t>
            </a:fld>
            <a:endParaRPr lang="en-US"/>
          </a:p>
        </p:txBody>
      </p:sp>
      <p:sp>
        <p:nvSpPr>
          <p:cNvPr id="62479" name="Rectangle 1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2480" name="Rectangle 1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290A826-5C02-43CA-A43E-148E47B0C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6A2D62-8188-4184-93E7-92B5A8F96B16}" type="datetimeFigureOut">
              <a:rPr lang="en-US" smtClean="0"/>
              <a:pPr/>
              <a:t>5/7/2008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0A826-5C02-43CA-A43E-148E47B0C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152400"/>
            <a:ext cx="2171700" cy="6553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62700" cy="6553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6A2D62-8188-4184-93E7-92B5A8F96B16}" type="datetimeFigureOut">
              <a:rPr lang="en-US" smtClean="0"/>
              <a:pPr/>
              <a:t>5/7/2008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0A826-5C02-43CA-A43E-148E47B0C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6A2D62-8188-4184-93E7-92B5A8F96B16}" type="datetimeFigureOut">
              <a:rPr lang="en-US" smtClean="0"/>
              <a:pPr/>
              <a:t>5/7/2008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0A826-5C02-43CA-A43E-148E47B0C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6A2D62-8188-4184-93E7-92B5A8F96B16}" type="datetimeFigureOut">
              <a:rPr lang="en-US" smtClean="0"/>
              <a:pPr/>
              <a:t>5/7/2008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0A826-5C02-43CA-A43E-148E47B0C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676400"/>
            <a:ext cx="42672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2672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6A2D62-8188-4184-93E7-92B5A8F96B16}" type="datetimeFigureOut">
              <a:rPr lang="en-US" smtClean="0"/>
              <a:pPr/>
              <a:t>5/7/2008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0A826-5C02-43CA-A43E-148E47B0C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6A2D62-8188-4184-93E7-92B5A8F96B16}" type="datetimeFigureOut">
              <a:rPr lang="en-US" smtClean="0"/>
              <a:pPr/>
              <a:t>5/7/2008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0A826-5C02-43CA-A43E-148E47B0C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6A2D62-8188-4184-93E7-92B5A8F96B16}" type="datetimeFigureOut">
              <a:rPr lang="en-US" smtClean="0"/>
              <a:pPr/>
              <a:t>5/7/2008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0A826-5C02-43CA-A43E-148E47B0C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6A2D62-8188-4184-93E7-92B5A8F96B16}" type="datetimeFigureOut">
              <a:rPr lang="en-US" smtClean="0"/>
              <a:pPr/>
              <a:t>5/7/2008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0A826-5C02-43CA-A43E-148E47B0C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6A2D62-8188-4184-93E7-92B5A8F96B16}" type="datetimeFigureOut">
              <a:rPr lang="en-US" smtClean="0"/>
              <a:pPr/>
              <a:t>5/7/2008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0A826-5C02-43CA-A43E-148E47B0C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6A2D62-8188-4184-93E7-92B5A8F96B16}" type="datetimeFigureOut">
              <a:rPr lang="en-US" smtClean="0"/>
              <a:pPr/>
              <a:t>5/7/2008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0A826-5C02-43CA-A43E-148E47B0C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686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title style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676400"/>
            <a:ext cx="86868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1453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fld id="{876A2D62-8188-4184-93E7-92B5A8F96B16}" type="datetimeFigureOut">
              <a:rPr lang="en-US" smtClean="0"/>
              <a:pPr/>
              <a:t>5/7/2008</a:t>
            </a:fld>
            <a:endParaRPr lang="en-US"/>
          </a:p>
        </p:txBody>
      </p:sp>
      <p:sp>
        <p:nvSpPr>
          <p:cNvPr id="6145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61455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290A826-5C02-43CA-A43E-148E47B0C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0"/>
      <p:bldP spid="61443" grpId="0" uiExpand="1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4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4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4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4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4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3A5047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Basics of Circles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May 7, 2008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last one…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" y="1981200"/>
            <a:ext cx="4334480" cy="2619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circle?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Technically speaking, a</a:t>
            </a:r>
            <a:r>
              <a:rPr lang="en-US" b="1" dirty="0" smtClean="0"/>
              <a:t> circle </a:t>
            </a:r>
            <a:r>
              <a:rPr lang="en-US" dirty="0" smtClean="0"/>
              <a:t>is the set of points in a plane at a given distance from a given point in that plane.</a:t>
            </a:r>
          </a:p>
          <a:p>
            <a:r>
              <a:rPr lang="en-US" dirty="0"/>
              <a:t>A</a:t>
            </a:r>
            <a:r>
              <a:rPr lang="en-US" dirty="0" smtClean="0"/>
              <a:t> circle divides the plane into three separate regions: </a:t>
            </a:r>
          </a:p>
          <a:p>
            <a:pPr lvl="1"/>
            <a:r>
              <a:rPr lang="en-US" dirty="0" smtClean="0"/>
              <a:t>the interior of the circle</a:t>
            </a:r>
          </a:p>
          <a:p>
            <a:pPr lvl="1"/>
            <a:r>
              <a:rPr lang="en-US" dirty="0" smtClean="0"/>
              <a:t>the exterior of the circle</a:t>
            </a:r>
          </a:p>
          <a:p>
            <a:pPr lvl="1"/>
            <a:r>
              <a:rPr lang="en-US" dirty="0" smtClean="0"/>
              <a:t>The circle itself.</a:t>
            </a:r>
          </a:p>
          <a:p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4419600"/>
            <a:ext cx="2286000" cy="2286000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Parts of a circle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point in the middle is the circle is the </a:t>
            </a:r>
            <a:r>
              <a:rPr lang="en-US" b="1" dirty="0" smtClean="0"/>
              <a:t>center</a:t>
            </a:r>
            <a:r>
              <a:rPr lang="en-US" dirty="0" smtClean="0"/>
              <a:t>.  Circles are named for their centers.</a:t>
            </a:r>
          </a:p>
          <a:p>
            <a:r>
              <a:rPr lang="en-US" dirty="0" smtClean="0"/>
              <a:t>The distance from the center to the outside of the circle is the </a:t>
            </a:r>
            <a:r>
              <a:rPr lang="en-US" b="1" dirty="0" smtClean="0"/>
              <a:t>radius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3505200"/>
            <a:ext cx="3048000" cy="3048000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chord?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/>
              <a:t>chord</a:t>
            </a:r>
            <a:r>
              <a:rPr lang="en-US" dirty="0" smtClean="0"/>
              <a:t> is a segment whose endpoints lie on a circle.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chord</a:t>
            </a:r>
            <a:r>
              <a:rPr lang="en-US" dirty="0" smtClean="0"/>
              <a:t> is usually named for its endpoints. 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3124200"/>
            <a:ext cx="3505200" cy="3505200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secant?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/>
              <a:t>secant</a:t>
            </a:r>
            <a:r>
              <a:rPr lang="en-US" dirty="0" smtClean="0"/>
              <a:t> is a line that contains a chord.</a:t>
            </a:r>
          </a:p>
          <a:p>
            <a:r>
              <a:rPr lang="en-US" dirty="0" smtClean="0"/>
              <a:t>A secant is named for two points on the secant.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5600" y="2971800"/>
            <a:ext cx="3690938" cy="3690938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diameter?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/>
              <a:t>diameter </a:t>
            </a:r>
            <a:r>
              <a:rPr lang="en-US" dirty="0" smtClean="0"/>
              <a:t>is a chord that contains the center of a circle.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3800" y="2438400"/>
            <a:ext cx="3690938" cy="3690938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tangent?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r>
              <a:rPr lang="en-US" b="1" dirty="0" smtClean="0"/>
              <a:t> tangent </a:t>
            </a:r>
            <a:r>
              <a:rPr lang="en-US" dirty="0" smtClean="0"/>
              <a:t>to a circle is a line in the plane of a circle that intersects the circle in exactly one point, called the </a:t>
            </a:r>
            <a:r>
              <a:rPr lang="en-US" b="1" dirty="0" smtClean="0"/>
              <a:t>point of tangency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3167062"/>
            <a:ext cx="3690938" cy="3690938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sphere?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b="1" dirty="0" smtClean="0"/>
              <a:t> sphere </a:t>
            </a:r>
            <a:r>
              <a:rPr lang="en-US" dirty="0" smtClean="0"/>
              <a:t>is the set of points in a plane at a given distance from a given point in space.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0400" y="2971800"/>
            <a:ext cx="2790825" cy="2790825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few more terms to know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6096000" cy="4953000"/>
          </a:xfrm>
        </p:spPr>
        <p:txBody>
          <a:bodyPr/>
          <a:lstStyle/>
          <a:p>
            <a:r>
              <a:rPr lang="en-US" b="1" dirty="0" smtClean="0"/>
              <a:t>Congruent circles </a:t>
            </a:r>
            <a:r>
              <a:rPr lang="en-US" dirty="0" smtClean="0"/>
              <a:t>are circles that have congruent radii.</a:t>
            </a:r>
          </a:p>
          <a:p>
            <a:r>
              <a:rPr lang="en-US" b="1" dirty="0" smtClean="0"/>
              <a:t>Concentric circles </a:t>
            </a:r>
            <a:r>
              <a:rPr lang="en-US" dirty="0" smtClean="0"/>
              <a:t>are circles that lie in the same plane and have the same center.</a:t>
            </a:r>
          </a:p>
          <a:p>
            <a:r>
              <a:rPr lang="en-US" b="1" dirty="0" smtClean="0"/>
              <a:t>Concentric spheres </a:t>
            </a:r>
            <a:r>
              <a:rPr lang="en-US" dirty="0" smtClean="0"/>
              <a:t>are spheres that have the same center.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it mean to be inscribed?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4495800" cy="5029200"/>
          </a:xfrm>
        </p:spPr>
        <p:txBody>
          <a:bodyPr/>
          <a:lstStyle/>
          <a:p>
            <a:r>
              <a:rPr lang="en-US" dirty="0" smtClean="0"/>
              <a:t>When a polygon is inscribed into a circle, then it touches the circle itself and the interior of the circle, but does not touch the exterior.</a:t>
            </a:r>
          </a:p>
          <a:p>
            <a:r>
              <a:rPr lang="en-US" dirty="0" smtClean="0"/>
              <a:t>The polygons vertices are on the circle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1905000"/>
            <a:ext cx="3690938" cy="3690938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take notes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r="-1487" b="42424"/>
          <a:stretch>
            <a:fillRect/>
          </a:stretch>
        </p:blipFill>
        <p:spPr bwMode="auto">
          <a:xfrm>
            <a:off x="381000" y="1676399"/>
            <a:ext cx="6400800" cy="4746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it mean to be circumscribed?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5257800" cy="5029200"/>
          </a:xfrm>
        </p:spPr>
        <p:txBody>
          <a:bodyPr/>
          <a:lstStyle/>
          <a:p>
            <a:r>
              <a:rPr lang="en-US" dirty="0" smtClean="0"/>
              <a:t>When a polygon is circumscribed around a circle, then it touches the circle itself and the exterior of the circle, but does not touch the interior.</a:t>
            </a:r>
          </a:p>
          <a:p>
            <a:r>
              <a:rPr lang="en-US" dirty="0" smtClean="0"/>
              <a:t>The vertices of the polygon are not on the circle.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2590800"/>
            <a:ext cx="3690938" cy="3690938"/>
          </a:xfrm>
          <a:prstGeom prst="rect">
            <a:avLst/>
          </a:prstGeom>
          <a:noFill/>
          <a:ln w="12700" cap="sq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your test…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/>
          <a:srcRect r="1761" b="43047"/>
          <a:stretch>
            <a:fillRect/>
          </a:stretch>
        </p:blipFill>
        <p:spPr bwMode="auto">
          <a:xfrm>
            <a:off x="2794119" y="1738762"/>
            <a:ext cx="3555761" cy="49044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Another…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/>
          <a:srcRect t="14000" r="923" b="3800"/>
          <a:stretch>
            <a:fillRect/>
          </a:stretch>
        </p:blipFill>
        <p:spPr bwMode="auto">
          <a:xfrm>
            <a:off x="1295400" y="1600200"/>
            <a:ext cx="6559619" cy="5029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Yet another few…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33400" y="2057400"/>
            <a:ext cx="3172268" cy="2572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2133600"/>
            <a:ext cx="2653903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more…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2400" y="1752600"/>
            <a:ext cx="2723810" cy="2486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86400" y="1828800"/>
            <a:ext cx="3340213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even more…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81000" y="1752600"/>
            <a:ext cx="4772691" cy="229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more…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62000" y="1905000"/>
            <a:ext cx="4361905" cy="3238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more…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33400" y="2362200"/>
            <a:ext cx="2895600" cy="2095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3600" y="1905000"/>
            <a:ext cx="2301556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1140800">
  <a:themeElements>
    <a:clrScheme name="Default Design 1">
      <a:dk1>
        <a:srgbClr val="000000"/>
      </a:dk1>
      <a:lt1>
        <a:srgbClr val="FFFFFF"/>
      </a:lt1>
      <a:dk2>
        <a:srgbClr val="FFFFFF"/>
      </a:dk2>
      <a:lt2>
        <a:srgbClr val="969696"/>
      </a:lt2>
      <a:accent1>
        <a:srgbClr val="93D598"/>
      </a:accent1>
      <a:accent2>
        <a:srgbClr val="29A744"/>
      </a:accent2>
      <a:accent3>
        <a:srgbClr val="FFFFFF"/>
      </a:accent3>
      <a:accent4>
        <a:srgbClr val="000000"/>
      </a:accent4>
      <a:accent5>
        <a:srgbClr val="C8E7CA"/>
      </a:accent5>
      <a:accent6>
        <a:srgbClr val="24973D"/>
      </a:accent6>
      <a:hlink>
        <a:srgbClr val="556731"/>
      </a:hlink>
      <a:folHlink>
        <a:srgbClr val="1A3021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FFFFFF"/>
        </a:dk2>
        <a:lt2>
          <a:srgbClr val="969696"/>
        </a:lt2>
        <a:accent1>
          <a:srgbClr val="93D598"/>
        </a:accent1>
        <a:accent2>
          <a:srgbClr val="29A744"/>
        </a:accent2>
        <a:accent3>
          <a:srgbClr val="FFFFFF"/>
        </a:accent3>
        <a:accent4>
          <a:srgbClr val="000000"/>
        </a:accent4>
        <a:accent5>
          <a:srgbClr val="C8E7CA"/>
        </a:accent5>
        <a:accent6>
          <a:srgbClr val="24973D"/>
        </a:accent6>
        <a:hlink>
          <a:srgbClr val="556731"/>
        </a:hlink>
        <a:folHlink>
          <a:srgbClr val="1A302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01140800</Template>
  <TotalTime>174</TotalTime>
  <Words>414</Words>
  <Application>Microsoft Office PowerPoint</Application>
  <PresentationFormat>On-screen Show (4:3)</PresentationFormat>
  <Paragraphs>62</Paragraphs>
  <Slides>20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01140800</vt:lpstr>
      <vt:lpstr>The Basics of Circles</vt:lpstr>
      <vt:lpstr>How to take notes</vt:lpstr>
      <vt:lpstr>From your test…</vt:lpstr>
      <vt:lpstr>Another…</vt:lpstr>
      <vt:lpstr>Yet another few…</vt:lpstr>
      <vt:lpstr>And more…</vt:lpstr>
      <vt:lpstr>And even more…</vt:lpstr>
      <vt:lpstr>And more…</vt:lpstr>
      <vt:lpstr>And more…</vt:lpstr>
      <vt:lpstr>One last one…</vt:lpstr>
      <vt:lpstr>What is a circle?</vt:lpstr>
      <vt:lpstr>Parts of a circle</vt:lpstr>
      <vt:lpstr>What is a chord?</vt:lpstr>
      <vt:lpstr>What is a secant?</vt:lpstr>
      <vt:lpstr>What is a diameter?</vt:lpstr>
      <vt:lpstr>What is a tangent?</vt:lpstr>
      <vt:lpstr>What is a sphere?</vt:lpstr>
      <vt:lpstr>A few more terms to know</vt:lpstr>
      <vt:lpstr>What does it mean to be inscribed?</vt:lpstr>
      <vt:lpstr>What does it mean to be circumscribed?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Basics of Circles</dc:title>
  <dc:creator>Ameena</dc:creator>
  <cp:lastModifiedBy>Ameena</cp:lastModifiedBy>
  <cp:revision>15</cp:revision>
  <dcterms:created xsi:type="dcterms:W3CDTF">2008-05-06T19:31:52Z</dcterms:created>
  <dcterms:modified xsi:type="dcterms:W3CDTF">2008-05-07T17:13:23Z</dcterms:modified>
</cp:coreProperties>
</file>